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317" r:id="rId7"/>
    <p:sldId id="263" r:id="rId8"/>
    <p:sldId id="264" r:id="rId9"/>
    <p:sldId id="270" r:id="rId10"/>
    <p:sldId id="271" r:id="rId11"/>
    <p:sldId id="326" r:id="rId12"/>
    <p:sldId id="316" r:id="rId13"/>
    <p:sldId id="324" r:id="rId14"/>
    <p:sldId id="318" r:id="rId15"/>
    <p:sldId id="319" r:id="rId16"/>
    <p:sldId id="320" r:id="rId17"/>
    <p:sldId id="325" r:id="rId18"/>
    <p:sldId id="321" r:id="rId19"/>
    <p:sldId id="322" r:id="rId20"/>
    <p:sldId id="313" r:id="rId21"/>
    <p:sldId id="31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48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ACF34-796C-494B-99EC-ECFBAA14944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DE756-ED26-B84A-B9E7-EA35E632D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E756-ED26-B84A-B9E7-EA35E632DA4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7C0A2B-4EDF-4F43-A20B-0B1F238AE422}" type="slidenum">
              <a:rPr lang="en-US"/>
              <a:pPr/>
              <a:t>20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DA6D4-28B1-254D-BDB1-FA92386C4FC3}" type="slidenum">
              <a:rPr lang="en-US"/>
              <a:pPr/>
              <a:t>21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D0D33-7FDA-EA4E-984B-2D81AA128707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3D68E-9BAE-604F-A0A9-279C0E5F3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ple.elg.ca/course/moodle/mod/wiki/view.php?id=2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connect.downes.ca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connect.downes.ca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sshopper.downes.ca/" TargetMode="Externa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www.downes.ca/post/4345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pixdaus.com/single.php?id=2552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resentation/257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38653" TargetMode="Externa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www.masternewmedia.org/news/2008/06/01/making_sense_of_new_technologies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5112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perfektlektion.blogspot.com/2010/10/would-i-pay-for-mooc-like-plenk2010_23.html" TargetMode="External"/><Relationship Id="rId4" Type="http://schemas.openxmlformats.org/officeDocument/2006/relationships/hyperlink" Target="http://www.flickr.com/photos/34318133@N03/5110104036/%23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ynergic3.com/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esire2learn.com/news/newsdetails_161.asp" TargetMode="Externa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www.downes.ca/news/OLDaily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tis.ac.uk/members/ple/resources/edf.ppt" TargetMode="External"/><Relationship Id="rId4" Type="http://schemas.openxmlformats.org/officeDocument/2006/relationships/hyperlink" Target="http://ple.elg.c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google.com/reader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://ltc.umanitoba.ca/connectivis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ple.elg.ca/course/?page_id=2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0"/>
            <a:ext cx="10058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The PLENK, The PLE and We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0"/>
            <a:ext cx="6400800" cy="11811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Stephen Downes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December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1, 2010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490663"/>
            <a:ext cx="7797800" cy="463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73100" y="6126163"/>
            <a:ext cx="618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http://ple.elg.ca/course/moodle/mod/wiki/view.php?id=2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509000" cy="5585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6216134"/>
            <a:ext cx="2702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http://connect.downes.ca/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#PLENK2010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An instantiation of these constraints</a:t>
            </a:r>
          </a:p>
          <a:p>
            <a:pPr>
              <a:buNone/>
            </a:pPr>
            <a:r>
              <a:rPr lang="en-US" sz="2400" dirty="0" smtClean="0"/>
              <a:t>A distributed learning environment</a:t>
            </a:r>
          </a:p>
          <a:p>
            <a:pPr>
              <a:buNone/>
            </a:pPr>
            <a:r>
              <a:rPr lang="en-US" sz="2400" dirty="0" smtClean="0"/>
              <a:t>The MOOC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5327650" cy="3986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6216134"/>
            <a:ext cx="2702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http://connect.downes.ca/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 tool for learning networks</a:t>
            </a:r>
          </a:p>
          <a:p>
            <a:pPr>
              <a:buNone/>
            </a:pPr>
            <a:r>
              <a:rPr lang="en-US" sz="2400" dirty="0" smtClean="0"/>
              <a:t>It functions as a </a:t>
            </a:r>
            <a:r>
              <a:rPr lang="en-US" sz="2400" i="1" dirty="0" smtClean="0"/>
              <a:t>node</a:t>
            </a:r>
          </a:p>
          <a:p>
            <a:pPr>
              <a:buNone/>
            </a:pPr>
            <a:r>
              <a:rPr lang="en-US" sz="2400" dirty="0" smtClean="0"/>
              <a:t>Not as part of a </a:t>
            </a:r>
            <a:r>
              <a:rPr lang="en-US" sz="2400" i="1" dirty="0" smtClean="0"/>
              <a:t>mass</a:t>
            </a: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76600" y="6216134"/>
            <a:ext cx="4316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connect.downes.ca/cgi-bin/admin.cgi</a:t>
            </a: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://grsshopper.downes.ca/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06168"/>
            <a:ext cx="5329084" cy="330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55531"/>
            <a:ext cx="5257800" cy="3626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strike="sngStrike" dirty="0" smtClean="0"/>
              <a:t>Collective</a:t>
            </a:r>
            <a:r>
              <a:rPr lang="en-US" dirty="0" smtClean="0"/>
              <a:t> Connective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 are still in a world of mass, of masses of people, votes, ideas</a:t>
            </a:r>
          </a:p>
          <a:p>
            <a:pPr>
              <a:buNone/>
            </a:pPr>
            <a:r>
              <a:rPr lang="en-US" sz="2400" dirty="0" smtClean="0"/>
              <a:t>These are the properties of the individual, applied to the </a:t>
            </a:r>
            <a:r>
              <a:rPr lang="en-US" sz="2400" dirty="0" smtClean="0"/>
              <a:t>whole</a:t>
            </a:r>
            <a:endParaRPr lang="en-US" sz="2000" dirty="0" smtClean="0"/>
          </a:p>
          <a:p>
            <a:pPr>
              <a:buNone/>
            </a:pPr>
            <a:r>
              <a:rPr lang="en-US" sz="2400" dirty="0" smtClean="0"/>
              <a:t>	But the knowledge of a whole doesn’t lie in the parts – it lies in how these parts are organized.</a:t>
            </a: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6576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http://www.downes.ca/post/43456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990600"/>
          </a:xfrm>
        </p:spPr>
        <p:txBody>
          <a:bodyPr>
            <a:noAutofit/>
          </a:bodyPr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We’re trying to understand society by collecting individuals</a:t>
            </a:r>
          </a:p>
          <a:p>
            <a:pPr>
              <a:buNone/>
            </a:pPr>
            <a:r>
              <a:rPr lang="en-US" sz="2400" dirty="0" smtClean="0"/>
              <a:t>But a sand castle isn’t just a pile of sand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00400" y="6400800"/>
            <a:ext cx="407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http://www.downes.ca/presentation/257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0"/>
            <a:ext cx="6591300" cy="37581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0652" y="5225534"/>
            <a:ext cx="3698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http://pixdaus.com/single.php?id=25529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err="1" smtClean="0"/>
              <a:t>Connectivism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Knowledge is distributed across a network of connections</a:t>
            </a:r>
          </a:p>
          <a:p>
            <a:pPr>
              <a:buNone/>
            </a:pPr>
            <a:r>
              <a:rPr lang="en-US" sz="2400" dirty="0" smtClean="0"/>
              <a:t>Learning is the ability to traverse and grow those networks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480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http://www.downes.ca/post/38653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11350"/>
            <a:ext cx="5537200" cy="369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914400"/>
            <a:ext cx="7620000" cy="2924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5">
                    <a:lumMod val="25000"/>
                  </a:schemeClr>
                </a:solidFill>
              </a:rPr>
              <a:t>connectivist</a:t>
            </a: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 course does not consist of a single identifiable group of people stepping through the same activity. </a:t>
            </a:r>
          </a:p>
          <a:p>
            <a:pPr>
              <a:defRPr/>
            </a:pPr>
            <a:r>
              <a:rPr lang="en-US" sz="2800" dirty="0"/>
              <a:t> </a:t>
            </a:r>
          </a:p>
          <a:p>
            <a:pPr>
              <a:defRPr/>
            </a:pPr>
            <a:r>
              <a:rPr lang="en-US" sz="2800" dirty="0"/>
              <a:t> </a:t>
            </a:r>
          </a:p>
        </p:txBody>
      </p:sp>
      <p:pic>
        <p:nvPicPr>
          <p:cNvPr id="11264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124200"/>
            <a:ext cx="52959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Engagement and Empowerment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There is no curriculum, no body of knowledge - </a:t>
            </a:r>
            <a:r>
              <a:rPr lang="en-US" sz="2400" dirty="0" err="1" smtClean="0"/>
              <a:t>McGuffin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The product of learning is the learner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00600" y="6400800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http://www.downes.ca/post/51122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0" y="1568450"/>
            <a:ext cx="5441950" cy="3287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5027711"/>
            <a:ext cx="891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http://www.masternewmedia.org/news/2008/06/01/making_sense_of_new_technologies.htm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1752600"/>
            <a:ext cx="152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Fernando Flores</a:t>
            </a:r>
          </a:p>
          <a:p>
            <a:r>
              <a:rPr lang="en-US" dirty="0" smtClean="0"/>
              <a:t>Emotional Fortitude</a:t>
            </a:r>
          </a:p>
          <a:p>
            <a:endParaRPr lang="en-US" dirty="0" smtClean="0"/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9288"/>
            <a:ext cx="6350000" cy="515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Connectivist </a:t>
            </a:r>
            <a:r>
              <a:rPr lang="en-US" dirty="0" err="1" smtClean="0"/>
              <a:t>Duckworks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66800" y="6216134"/>
            <a:ext cx="7024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3"/>
              </a:rPr>
              <a:t>http://enperfektlektion.blogspot.com/2010/10/would-i-pay-for-mooc-like-plenk2010_23.html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762000" y="5102423"/>
            <a:ext cx="891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http://www.flickr.com/photos/34318133@N03/5110104036/#/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457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Views from participants in PLENK2010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Synergic3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126163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http://www.synergic3.com/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1263650"/>
            <a:ext cx="5842000" cy="4330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Stephen Downes</a:t>
            </a:r>
          </a:p>
          <a:p>
            <a:pPr eaLnBrk="1" hangingPunct="1"/>
            <a:r>
              <a:rPr lang="en-US"/>
              <a:t>http://www.downes.ca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0" y="6207125"/>
            <a:ext cx="2057400" cy="650875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C90000"/>
                </a:solidFill>
              </a:rPr>
              <a:t>  Author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964113" y="41417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57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3200400"/>
            <a:ext cx="3248025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iit_e_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4724400" y="243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" charset="0"/>
              </a:rPr>
              <a:t>http://www.downes.ca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Design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8450" y="638202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http://www.desire2learn.com/news/newsdetails_161.asp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13000" contrast="7000"/>
          </a:blip>
          <a:stretch>
            <a:fillRect/>
          </a:stretch>
        </p:blipFill>
        <p:spPr>
          <a:xfrm>
            <a:off x="1403350" y="1195664"/>
            <a:ext cx="6337300" cy="5186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4863"/>
            <a:ext cx="2451100" cy="532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Agenda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3733800"/>
            <a:ext cx="5930900" cy="22098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124637"/>
            <a:ext cx="4330700" cy="1609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OLDaily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17638"/>
            <a:ext cx="703585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6218238"/>
            <a:ext cx="4153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http://www.downes.ca/news/OLDaily.htm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3163"/>
            <a:ext cx="8229600" cy="1417637"/>
          </a:xfrm>
        </p:spPr>
        <p:txBody>
          <a:bodyPr>
            <a:noAutofit/>
          </a:bodyPr>
          <a:lstStyle/>
          <a:p>
            <a:r>
              <a:rPr lang="en-US" dirty="0" smtClean="0"/>
              <a:t>The Personal Learning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Using networks to learn…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06463"/>
            <a:ext cx="6159500" cy="4076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98316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smtClean="0">
                <a:hlinkClick r:id="rId3"/>
              </a:rPr>
              <a:t>http://www.cetis.ac.uk/members/ple/resources/edf.ppt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84145" y="6216134"/>
            <a:ext cx="178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http://ple.elg.ca/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17638"/>
            <a:ext cx="7035800" cy="46880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66800" y="6126163"/>
            <a:ext cx="3239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http://www.google.com/reader/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Connectivism</a:t>
            </a:r>
            <a:r>
              <a:rPr lang="en-US" dirty="0" smtClean="0"/>
              <a:t>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7638"/>
            <a:ext cx="6889750" cy="46869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0" y="6126163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http://ltc.umanitoba.ca/connectivism/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</a:t>
            </a:r>
            <a:r>
              <a:rPr lang="en-US" dirty="0" err="1" smtClean="0"/>
              <a:t>Literacies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7531100" cy="45784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2000" y="6126163"/>
            <a:ext cx="357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http://ple.elg.ca/course/?page_id=2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465</Words>
  <Application>Microsoft Macintosh PowerPoint</Application>
  <PresentationFormat>On-screen Show (4:3)</PresentationFormat>
  <Paragraphs>131</Paragraphs>
  <Slides>21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The PLENK, The PLE and We</vt:lpstr>
      <vt:lpstr>Synergic3</vt:lpstr>
      <vt:lpstr>Instructional Design</vt:lpstr>
      <vt:lpstr>Research Agenda</vt:lpstr>
      <vt:lpstr>OLDaily</vt:lpstr>
      <vt:lpstr>The Personal Learning Environment</vt:lpstr>
      <vt:lpstr>Aggregating</vt:lpstr>
      <vt:lpstr>Connectivism Course</vt:lpstr>
      <vt:lpstr>Critical Literacies</vt:lpstr>
      <vt:lpstr>Course Structure</vt:lpstr>
      <vt:lpstr>Slide 11</vt:lpstr>
      <vt:lpstr>#PLENK2010</vt:lpstr>
      <vt:lpstr>gRSShopper</vt:lpstr>
      <vt:lpstr>Collective Connective Intelligence</vt:lpstr>
      <vt:lpstr>Organization</vt:lpstr>
      <vt:lpstr>Connectivism</vt:lpstr>
      <vt:lpstr>Slide 17</vt:lpstr>
      <vt:lpstr>Engagement and Empowerment</vt:lpstr>
      <vt:lpstr>Connectivist Duckworks</vt:lpstr>
      <vt:lpstr>Slide 20</vt:lpstr>
      <vt:lpstr>Slide 21</vt:lpstr>
    </vt:vector>
  </TitlesOfParts>
  <Company>National Research Council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to Learn</dc:title>
  <dc:creator>Stephen  Downes</dc:creator>
  <cp:lastModifiedBy>Stephen  Downes</cp:lastModifiedBy>
  <cp:revision>6</cp:revision>
  <dcterms:created xsi:type="dcterms:W3CDTF">2010-12-01T16:17:41Z</dcterms:created>
  <dcterms:modified xsi:type="dcterms:W3CDTF">2010-12-02T14:59:47Z</dcterms:modified>
</cp:coreProperties>
</file>